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827" r:id="rId6"/>
    <p:sldId id="828" r:id="rId7"/>
    <p:sldId id="829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827"/>
            <p14:sldId id="828"/>
            <p14:sldId id="82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0" d="100"/>
          <a:sy n="60" d="100"/>
        </p:scale>
        <p:origin x="5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" TargetMode="External"/><Relationship Id="rId7" Type="http://schemas.openxmlformats.org/officeDocument/2006/relationships/hyperlink" Target="https://www.3gpp.org/ftp/TSG_SA/TSG_SA/TSGs_101_Bangalore_2023-09/Docs/SP-23091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1_Bangalore_2023-09/Report" TargetMode="External"/><Relationship Id="rId5" Type="http://schemas.openxmlformats.org/officeDocument/2006/relationships/hyperlink" Target="https://www.3gpp.org/ftp/tsg_ct/TSG_CT/TSGC_101_Bangalore/Docs" TargetMode="External"/><Relationship Id="rId4" Type="http://schemas.openxmlformats.org/officeDocument/2006/relationships/hyperlink" Target="https://www.3gpp.org/ftp/tsg_ran/TSG_RAN/TSGR_101/Doc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0866.zip" TargetMode="External"/><Relationship Id="rId2" Type="http://schemas.openxmlformats.org/officeDocument/2006/relationships/hyperlink" Target="https://www.3gpp.org/ftp/TSG_SA/TSG_SA/TSGs_101_Bangalore_2023-09/Docs/SP-230864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01_Bangalore_2023-09/Docs/SP-231124.zip" TargetMode="External"/><Relationship Id="rId4" Type="http://schemas.openxmlformats.org/officeDocument/2006/relationships/hyperlink" Target="https://www.3gpp.org/ftp/TSG_SA/TSG_SA/TSGs_101_Bangalore_2023-09/Docs/SP-230867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0.zip" TargetMode="External"/><Relationship Id="rId2" Type="http://schemas.openxmlformats.org/officeDocument/2006/relationships/hyperlink" Target="https://www.3gpp.org/ftp/TSG_SA/TSG_SA/TSGs_101_Bangalore_2023-09/Docs/SP-23120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1_Bangalore_2023-09/Docs/SP-231174.zip" TargetMode="External"/><Relationship Id="rId5" Type="http://schemas.openxmlformats.org/officeDocument/2006/relationships/hyperlink" Target="https://www.3gpp.org/ftp/TSG_SA/TSG_SA/TSGs_101_Bangalore_2023-09/Docs/SP-231173.zip" TargetMode="External"/><Relationship Id="rId4" Type="http://schemas.openxmlformats.org/officeDocument/2006/relationships/hyperlink" Target="https://www.3gpp.org/ftp/TSG_SA/TSG_SA/TSGs_101_Bangalore_2023-09/Docs/SP-231202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hyperlink" Target="https://www.3gpp.org/ftp/tsg_sa/TSG_SA/TSGs_101_Bangalore_2023-09/Docs/SP-23119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1_Bangalore_2023-09/Docs/SP-231197.zip" TargetMode="External"/><Relationship Id="rId5" Type="http://schemas.openxmlformats.org/officeDocument/2006/relationships/hyperlink" Target="https://www.3gpp.org/ftp/tsg_sa/TSG_SA/TSGs_101_Bangalore_2023-09/Docs/SP-231196.zip" TargetMode="External"/><Relationship Id="rId4" Type="http://schemas.openxmlformats.org/officeDocument/2006/relationships/hyperlink" Target="https://www.3gpp.org/ftp/tsg_sa/TSG_SA/TSGs_101_Bangalore_2023-09/Docs/SP-231199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SA#101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Rel-19 content discussions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SA#101 documents: 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3"/>
              </a:rPr>
              <a:t>https://www.3gpp.org/ftp/TSG_SA/TSG_SA/TSGs_101_Bangalore_2023-09/Docs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RAN#101  documents: </a:t>
            </a:r>
            <a:r>
              <a:rPr lang="sv-SE" sz="2000" dirty="0">
                <a:hlinkClick r:id="rId4"/>
              </a:rPr>
              <a:t>https://www.3gpp.org/ftp/tsg_ran/TSG_RAN/TSGR_101/Docs</a:t>
            </a:r>
            <a:r>
              <a:rPr lang="sv-SE" sz="2000" dirty="0"/>
              <a:t> </a:t>
            </a:r>
          </a:p>
          <a:p>
            <a:pPr lvl="1"/>
            <a:r>
              <a:rPr lang="en-GB" sz="2000" dirty="0"/>
              <a:t>The CT#101 documents: </a:t>
            </a:r>
            <a:r>
              <a:rPr lang="sv-SE" sz="2000" dirty="0">
                <a:hlinkClick r:id="rId5"/>
              </a:rPr>
              <a:t>https://www.3gpp.org/ftp/tsg_ct/TSG_CT/TSGC_101_Bangalore/Docs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SA#101 meeting report: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6"/>
              </a:rPr>
              <a:t>https://www.3gpp.org/ftp/tsg_sa/TSG_SA/TSGs_101_Bangalore_2023-09/Report</a:t>
            </a:r>
            <a:r>
              <a:rPr lang="en-US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Rel-19 SA2 package: </a:t>
            </a:r>
            <a:r>
              <a:rPr lang="en-US" sz="1800" dirty="0">
                <a:solidFill>
                  <a:srgbClr val="001135"/>
                </a:solidFill>
                <a:effectLst/>
                <a:ea typeface="Calibri" panose="020F0502020204030204" pitchFamily="34" charset="0"/>
              </a:rPr>
              <a:t>First Rel-19 package for SA2 approved, with 5 studies. Work can start in Q4 2023, but down-scoping is possible in December SA#102. </a:t>
            </a:r>
            <a:endParaRPr lang="en-US" sz="1800" dirty="0">
              <a:effectLst/>
              <a:ea typeface="Calibri" panose="020F0502020204030204" pitchFamily="34" charset="0"/>
            </a:endParaRPr>
          </a:p>
          <a:p>
            <a:endParaRPr lang="sv-FI" sz="1800" u="sng" dirty="0">
              <a:solidFill>
                <a:srgbClr val="0000FF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SP-230911</a:t>
            </a:r>
            <a:r>
              <a:rPr lang="en-US" sz="1100" dirty="0"/>
              <a:t> </a:t>
            </a:r>
            <a:r>
              <a:rPr lang="en-US" sz="16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SA#101</a:t>
            </a:r>
            <a:r>
              <a:rPr lang="en-US" sz="1600" dirty="0"/>
              <a:t> 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submissions were approved as submitted,</a:t>
            </a: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hlinkClick r:id="rId2"/>
              </a:rPr>
              <a:t>SP-230864</a:t>
            </a:r>
            <a:r>
              <a:rPr lang="en-US" sz="18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New WID on 5G Security Assurance Specification (SCAS) for the Unified Data Repository (UDR)</a:t>
            </a:r>
            <a:r>
              <a:rPr lang="en-US" sz="1800" dirty="0"/>
              <a:t> </a:t>
            </a: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hlinkClick r:id="rId3"/>
              </a:rPr>
              <a:t>SP-230866</a:t>
            </a:r>
            <a:r>
              <a:rPr lang="en-US" sz="18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New WID on Addition of 256-bit security Algorithms</a:t>
            </a:r>
            <a:r>
              <a:rPr lang="en-US" sz="1800" dirty="0"/>
              <a:t> </a:t>
            </a: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hlinkClick r:id="rId4"/>
              </a:rPr>
              <a:t>SP-230867</a:t>
            </a:r>
            <a:r>
              <a:rPr lang="en-US" sz="18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New WID on Security Assurance Specification for 5G Phase 3</a:t>
            </a:r>
            <a:r>
              <a:rPr lang="en-US" sz="1800" dirty="0"/>
              <a:t> </a:t>
            </a:r>
          </a:p>
          <a:p>
            <a:pPr lvl="1"/>
            <a:r>
              <a:rPr lang="en-US" sz="1800" dirty="0">
                <a:cs typeface="Arial" panose="020B0604020202020204" pitchFamily="34" charset="0"/>
              </a:rPr>
              <a:t>SA3 agreed WID for SMSF </a:t>
            </a:r>
            <a:r>
              <a:rPr lang="en-GB" sz="1800" dirty="0">
                <a:solidFill>
                  <a:srgbClr val="0000FF"/>
                </a:solidFill>
                <a:effectLst/>
                <a:ea typeface="MS Mincho" panose="02020609040205080304" pitchFamily="49" charset="-128"/>
                <a:cs typeface="Arial" panose="020B0604020202020204" pitchFamily="34" charset="0"/>
              </a:rPr>
              <a:t>SP-230865</a:t>
            </a:r>
            <a:r>
              <a:rPr lang="en-GB" sz="1800" dirty="0">
                <a:effectLst/>
                <a:ea typeface="MS Mincho" panose="02020609040205080304" pitchFamily="49" charset="-128"/>
                <a:cs typeface="Arial" panose="020B0604020202020204" pitchFamily="34" charset="0"/>
              </a:rPr>
              <a:t> was revised to add rapporteur, 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hlinkClick r:id="rId5"/>
              </a:rPr>
              <a:t>SP-231124</a:t>
            </a:r>
            <a:r>
              <a:rPr lang="en-US" sz="18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</a:rPr>
              <a:t>New WID on 5G Security Assurance Specification (SCAS) for the Short Message Service Function (SMSF)</a:t>
            </a:r>
            <a:r>
              <a:rPr lang="en-US" sz="1800" dirty="0"/>
              <a:t> </a:t>
            </a:r>
          </a:p>
          <a:p>
            <a:r>
              <a:rPr lang="en-US" sz="1800" dirty="0"/>
              <a:t>All SA3-LI contributions were approved as submitted. </a:t>
            </a:r>
          </a:p>
          <a:p>
            <a:endParaRPr lang="en-US" sz="1800" dirty="0"/>
          </a:p>
          <a:p>
            <a:r>
              <a:rPr lang="en-US" sz="1800" dirty="0"/>
              <a:t> All CRs, WIDs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5G Roaming: modification of PRINS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Subsequent to the draft CRs drafted in SA3 Gothenburg, there were company contributions on the topic to address the GSMA LS request.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2"/>
              </a:rPr>
              <a:t>SP-231203</a:t>
            </a:r>
            <a:r>
              <a:rPr lang="en-US" sz="2000" dirty="0"/>
              <a:t> 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Reply LS on Roaming Hubs</a:t>
            </a:r>
            <a:r>
              <a:rPr lang="en-US" sz="2000" dirty="0"/>
              <a:t>  was approved. SA3 may add further clarifications on pending issues.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SA further asks that SA3 develop this solution for Release 18 and inform SA Plenary whether roaming/interconnect with 5G networks based on earlier releases would be possible. 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SA plenary </a:t>
            </a:r>
            <a:r>
              <a:rPr lang="en-US" sz="2000">
                <a:effectLst/>
                <a:ea typeface="Calibri" panose="020F0502020204030204" pitchFamily="34" charset="0"/>
              </a:rPr>
              <a:t>agreed for </a:t>
            </a:r>
            <a:r>
              <a:rPr lang="en-US" sz="2000" dirty="0">
                <a:effectLst/>
                <a:ea typeface="Calibri" panose="020F0502020204030204" pitchFamily="34" charset="0"/>
              </a:rPr>
              <a:t>exceptional handling to accelerate the specification work in Rel-18 even though at this stage of Rel-18 stage 2 specifications are frozen. 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A TEI-18 WID for SA1 and SA3 was approved in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3"/>
              </a:rPr>
              <a:t>SP-231190</a:t>
            </a:r>
            <a:r>
              <a:rPr lang="en-US" sz="2000" dirty="0"/>
              <a:t> </a:t>
            </a:r>
            <a:r>
              <a:rPr lang="en-US" sz="2000" dirty="0">
                <a:effectLst/>
                <a:ea typeface="Calibri" panose="020F0502020204030204" pitchFamily="34" charset="0"/>
              </a:rPr>
              <a:t>.  CR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4"/>
              </a:rPr>
              <a:t>SP-231202</a:t>
            </a:r>
            <a:r>
              <a:rPr lang="en-US" sz="2000" dirty="0"/>
              <a:t>  to TS 33.501 for  Modification of PRINS to enable Roaming, was approved</a:t>
            </a:r>
            <a:endParaRPr lang="en-US" sz="2000" dirty="0">
              <a:effectLst/>
              <a:ea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At the time of approval of a complete stage 2 and stage 3 CRs, 3GPP may discuss if these CRs can be backtracked to earlier releases. 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The SA1 CRs for Rel-18 and Rel19 in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5"/>
              </a:rPr>
              <a:t>SP-231173</a:t>
            </a:r>
            <a:r>
              <a:rPr lang="en-US" sz="2000" dirty="0"/>
              <a:t> </a:t>
            </a:r>
            <a:r>
              <a:rPr lang="en-US" sz="2000" dirty="0">
                <a:effectLst/>
                <a:ea typeface="Calibri" panose="020F0502020204030204" pitchFamily="34" charset="0"/>
              </a:rPr>
              <a:t> and </a:t>
            </a:r>
            <a:r>
              <a:rPr lang="en-US" sz="2000" b="1" i="0" u="sng" strike="noStrike" dirty="0">
                <a:solidFill>
                  <a:srgbClr val="0000FF"/>
                </a:solidFill>
                <a:effectLst/>
                <a:hlinkClick r:id="rId6"/>
              </a:rPr>
              <a:t>SP-231174</a:t>
            </a:r>
            <a:r>
              <a:rPr lang="en-US" sz="2000" dirty="0"/>
              <a:t> </a:t>
            </a:r>
            <a:r>
              <a:rPr lang="en-US" sz="2000" dirty="0">
                <a:effectLst/>
                <a:ea typeface="Calibri" panose="020F0502020204030204" pitchFamily="34" charset="0"/>
              </a:rPr>
              <a:t> were approved based on this decision. </a:t>
            </a: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endParaRPr lang="en-US" sz="2000" dirty="0">
              <a:effectLst/>
              <a:ea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Symbol" panose="05050102010706020507" pitchFamily="18" charset="2"/>
              <a:buChar char=""/>
            </a:pPr>
            <a:r>
              <a:rPr lang="en-US" sz="2000" dirty="0">
                <a:effectLst/>
                <a:ea typeface="Calibri" panose="020F0502020204030204" pitchFamily="34" charset="0"/>
              </a:rPr>
              <a:t> </a:t>
            </a: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2747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SA2 </a:t>
            </a:r>
            <a:r>
              <a:rPr lang="sv-SE" dirty="0" err="1"/>
              <a:t>package</a:t>
            </a:r>
            <a:endParaRPr lang="sv-S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CFD67C-CB4D-1537-D352-E8607176162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First Rel-19 package for SA2 approved, with 5 studies. Work can start in Q4 2023, but down-scoping is still possible in December SA#102.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XRM Ph2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2"/>
              </a:rPr>
              <a:t>SP-231198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Energy Efficiency and Energy Saving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3"/>
              </a:rPr>
              <a:t>SP-231192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Integration of satellite components in the 5G architecture Phase III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4"/>
              </a:rPr>
              <a:t>SP-231199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Next generation real time communication services phase 2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5"/>
              </a:rPr>
              <a:t>SP-231196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MPS for IMS Messaging and SMS services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6"/>
              </a:rPr>
              <a:t>SP-231197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   There are 16 other candidate items for final SA2 Rel-19 package: </a:t>
            </a:r>
          </a:p>
        </p:txBody>
      </p:sp>
    </p:spTree>
    <p:extLst>
      <p:ext uri="{BB962C8B-B14F-4D97-AF65-F5344CB8AC3E}">
        <p14:creationId xmlns:p14="http://schemas.microsoft.com/office/powerpoint/2010/main" val="245425609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</a:t>
            </a:r>
            <a:r>
              <a:rPr lang="sv-SE" dirty="0" err="1"/>
              <a:t>discussions</a:t>
            </a:r>
            <a:endParaRPr lang="sv-SE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860AA3D-F639-B57B-3833-500D810497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09" y="1905408"/>
            <a:ext cx="11174819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9115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Microsoft Office PowerPoint</Application>
  <PresentationFormat>Widescreen</PresentationFormat>
  <Paragraphs>66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Office Theme</vt:lpstr>
      <vt:lpstr>Report from SA#101 on SA3 topics</vt:lpstr>
      <vt:lpstr>Outline</vt:lpstr>
      <vt:lpstr>General information</vt:lpstr>
      <vt:lpstr>Outcome of SA3 submissions</vt:lpstr>
      <vt:lpstr>5G Roaming: modification of PRINS</vt:lpstr>
      <vt:lpstr>Rel-19 SA2 package</vt:lpstr>
      <vt:lpstr>Rel-19 discussions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2023-10-19T17:18:08Z</dcterms:modified>
</cp:coreProperties>
</file>